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 varScale="1">
        <p:scale>
          <a:sx n="48" d="100"/>
          <a:sy n="4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Common Multiples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Ex) Find the common multiples of 3 and 4.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Sol) Multiples of 3 = 3,6,9,12,15,18,21,24,27,30,33…………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        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        Multiples of 4 = 4,8,12,16,20,24,28,32,36……………..</a:t>
            </a: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       Common multiples of 3 and 4 are</a:t>
            </a: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Ex) Find the common factors of 12 and 18.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Sol) Factors of 12 = 1,2,3,4,6, and 12</a:t>
            </a: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           Factors of 18 = 1,2,3,6,9, and 18.</a:t>
            </a: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 smtClean="0">
              <a:solidFill>
                <a:srgbClr val="FFC000"/>
              </a:solidFill>
            </a:endParaRPr>
          </a:p>
          <a:p>
            <a:pPr algn="l"/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Co-Prime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numbers are said to be co-prime, If they do not have any common factors other than ‘1’</a:t>
            </a:r>
          </a:p>
          <a:p>
            <a:endParaRPr lang="en-US" dirty="0" smtClean="0"/>
          </a:p>
          <a:p>
            <a:r>
              <a:rPr lang="en-US" dirty="0" smtClean="0"/>
              <a:t>(It is not necessary to be either of them to be prime numbers. </a:t>
            </a:r>
          </a:p>
          <a:p>
            <a:r>
              <a:rPr lang="en-US" dirty="0" smtClean="0"/>
              <a:t>That is either one or </a:t>
            </a:r>
            <a:r>
              <a:rPr lang="en-US" smtClean="0"/>
              <a:t>both may </a:t>
            </a:r>
            <a:r>
              <a:rPr lang="en-US" dirty="0" smtClean="0"/>
              <a:t>be composite numbers)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4000" cy="17526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A number is divisible by both 2 and 3. 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By what other numbers will that number be divisible ?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9144000" cy="17526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A number is divisible by 15.</a:t>
            </a:r>
          </a:p>
          <a:p>
            <a:pPr algn="l"/>
            <a:r>
              <a:rPr lang="en-US" sz="2800" b="1" dirty="0" smtClean="0">
                <a:solidFill>
                  <a:srgbClr val="FFC000"/>
                </a:solidFill>
              </a:rPr>
              <a:t>By what other numbers will that </a:t>
            </a:r>
            <a:r>
              <a:rPr lang="en-US" sz="2800" b="1" smtClean="0">
                <a:solidFill>
                  <a:srgbClr val="FFC000"/>
                </a:solidFill>
              </a:rPr>
              <a:t>number be </a:t>
            </a:r>
            <a:r>
              <a:rPr lang="en-US" sz="2800" b="1" dirty="0" smtClean="0">
                <a:solidFill>
                  <a:srgbClr val="FFC000"/>
                </a:solidFill>
              </a:rPr>
              <a:t>always divisible ?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6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157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Common Multiples</vt:lpstr>
      <vt:lpstr>Slide 2</vt:lpstr>
      <vt:lpstr>Co-Prime Numbers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Multiples</dc:title>
  <dc:creator/>
  <cp:lastModifiedBy>Murthy</cp:lastModifiedBy>
  <cp:revision>13</cp:revision>
  <dcterms:created xsi:type="dcterms:W3CDTF">2006-08-16T00:00:00Z</dcterms:created>
  <dcterms:modified xsi:type="dcterms:W3CDTF">2012-05-21T10:14:40Z</dcterms:modified>
</cp:coreProperties>
</file>